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4" r:id="rId4"/>
    <p:sldId id="276" r:id="rId5"/>
    <p:sldId id="275" r:id="rId6"/>
    <p:sldId id="277" r:id="rId7"/>
    <p:sldId id="265" r:id="rId8"/>
    <p:sldId id="257" r:id="rId9"/>
    <p:sldId id="258" r:id="rId10"/>
    <p:sldId id="259" r:id="rId11"/>
    <p:sldId id="260" r:id="rId12"/>
    <p:sldId id="261" r:id="rId13"/>
    <p:sldId id="262" r:id="rId14"/>
    <p:sldId id="267" r:id="rId15"/>
    <p:sldId id="263" r:id="rId16"/>
    <p:sldId id="264" r:id="rId17"/>
    <p:sldId id="270" r:id="rId18"/>
    <p:sldId id="266" r:id="rId19"/>
    <p:sldId id="268" r:id="rId20"/>
    <p:sldId id="269" r:id="rId21"/>
    <p:sldId id="272" r:id="rId22"/>
    <p:sldId id="273" r:id="rId23"/>
    <p:sldId id="279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568952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1196752"/>
            <a:ext cx="42686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ЛЬВЫ СТЕРЕГУТ ГОРОД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По львиным тропам» 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293096"/>
            <a:ext cx="8719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занятию-путешествию по ознакомлению с родным городом Санкт-Петербургом, подготовили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 ГБДОУ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д/с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65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Выборгского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Санкт-Петербурга</a:t>
            </a:r>
          </a:p>
          <a:p>
            <a:pPr algn="ctr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Вербовская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Ирина Леонидовна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Разживина Инна Михайловна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львы стерегут город\львы\1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8961"/>
            <a:ext cx="3854202" cy="3610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Home\Desktop\львы стерегут город\львы\IMG_3735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680520" cy="3615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292080" y="620688"/>
            <a:ext cx="201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Сфинксы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653136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Древние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египтяне верили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существование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сфинксов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львов с головой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человека, символизирующих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львиную силу и человеческий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разум.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львы стерегут город\львы\2496209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81642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Home\Desktop\львы стерегут город\львы\2740631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511256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644008" y="764704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Ши-</a:t>
            </a:r>
            <a:r>
              <a:rPr lang="ru-RU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Цза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62880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другие львы – китайские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71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львы стерегут город\львы\bridge-of-four-lions-goroda-sankt-peterb-1287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048672" cy="4287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069691" y="548680"/>
            <a:ext cx="3697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Львиный мостик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льва стерегут мост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львы стерегут город\львы\b0677502590a1311229c933fc22117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30" y="1636351"/>
            <a:ext cx="5977528" cy="3981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Санкт – Петербурге есть,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друзья, большая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львиная семья.</a:t>
            </a:r>
          </a:p>
          <a:p>
            <a:pPr algn="ctr"/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хранят наш град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родной, омытый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невскою водой.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09329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Адмиралтейской набережной возле дворцового моста</a:t>
            </a:r>
          </a:p>
        </p:txBody>
      </p:sp>
    </p:spTree>
    <p:extLst>
      <p:ext uri="{BB962C8B-B14F-4D97-AF65-F5344CB8AC3E}">
        <p14:creationId xmlns:p14="http://schemas.microsoft.com/office/powerpoint/2010/main" val="4157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12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Львы близнецы украшают Михайловский и Елагин дворцы,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построенные по проекту архитектора К.И. Росси.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Михайловский дворец был сооружен для великого князя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Михаила Павловича, брата Николая первого, в 1824 году.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Ныне здесь находится Государственный Русский музей.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Похожие на них, как две капли воды, гривастые чугунные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львы украшают парадную лестницу Елагина дворца,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построенного в 1822 году по проекту того же К. И. Росси.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Морды львов обращены не друг к другу, а на встречу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посетителям, приходящим в Елагин дворец.  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683568" y="3803900"/>
            <a:ext cx="3312368" cy="2604547"/>
            <a:chOff x="576" y="432"/>
            <a:chExt cx="4608" cy="3624"/>
          </a:xfrm>
        </p:grpSpPr>
        <p:sp>
          <p:nvSpPr>
            <p:cNvPr id="4" name="Rectangle 3" descr="львы4"/>
            <p:cNvSpPr>
              <a:spLocks noChangeAspect="1" noChangeArrowheads="1"/>
            </p:cNvSpPr>
            <p:nvPr/>
          </p:nvSpPr>
          <p:spPr bwMode="auto">
            <a:xfrm>
              <a:off x="576" y="432"/>
              <a:ext cx="4608" cy="3456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>
              <a:outerShdw dist="258631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76" y="3912"/>
              <a:ext cx="4608" cy="144"/>
            </a:xfrm>
            <a:prstGeom prst="rect">
              <a:avLst/>
            </a:prstGeom>
            <a:noFill/>
            <a:ln w="571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ru-RU" sz="2800">
                <a:latin typeface="Arial Black" pitchFamily="34" charset="0"/>
              </a:endParaRPr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4716016" y="3803900"/>
            <a:ext cx="3460078" cy="2412074"/>
            <a:chOff x="432" y="537"/>
            <a:chExt cx="4896" cy="3413"/>
          </a:xfrm>
        </p:grpSpPr>
        <p:sp>
          <p:nvSpPr>
            <p:cNvPr id="7" name="Rectangle 3" descr="львы у Елагина дворца1"/>
            <p:cNvSpPr>
              <a:spLocks noChangeAspect="1" noChangeArrowheads="1"/>
            </p:cNvSpPr>
            <p:nvPr/>
          </p:nvSpPr>
          <p:spPr bwMode="auto">
            <a:xfrm>
              <a:off x="432" y="537"/>
              <a:ext cx="4896" cy="3245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>
              <a:outerShdw dist="243991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32" y="3806"/>
              <a:ext cx="4896" cy="144"/>
            </a:xfrm>
            <a:prstGeom prst="rect">
              <a:avLst/>
            </a:prstGeom>
            <a:noFill/>
            <a:ln w="571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ru-RU" sz="2800"/>
            </a:p>
          </p:txBody>
        </p:sp>
      </p:grpSp>
    </p:spTree>
    <p:extLst>
      <p:ext uri="{BB962C8B-B14F-4D97-AF65-F5344CB8AC3E}">
        <p14:creationId xmlns:p14="http://schemas.microsoft.com/office/powerpoint/2010/main" val="21709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львы стерегут город\львы\елагин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47260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Home\Desktop\львы стерегут город\львы\елаг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9936"/>
            <a:ext cx="4742384" cy="445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868144" y="76470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Львы – стерегущие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Елагина дворца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львы стерегут город\львы\свердло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23875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Home\Desktop\львы стерегут город\львы\свер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6370564" cy="358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724128" y="764704"/>
            <a:ext cx="2770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на Свердловской набережной сразу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львов….</a:t>
            </a:r>
          </a:p>
        </p:txBody>
      </p:sp>
    </p:spTree>
    <p:extLst>
      <p:ext uri="{BB962C8B-B14F-4D97-AF65-F5344CB8AC3E}">
        <p14:creationId xmlns:p14="http://schemas.microsoft.com/office/powerpoint/2010/main" val="13076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8478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чугунных львов уселись в один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длинный ряд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вдоль металлической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решетки, ограждающей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территорию бывшей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усадьбы А.Г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Кушелева-Безбородко. Решетка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львами была сооружена в конце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1790 годов одновременно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пристанью, охраняемой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четырьмя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сфинксами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Находятся львы у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 №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 по бывшей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Полюстровской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набережной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наб. Свердлова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Раньше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держали в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пасти чугунную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цепь.</a:t>
            </a:r>
          </a:p>
        </p:txBody>
      </p:sp>
    </p:spTree>
    <p:extLst>
      <p:ext uri="{BB962C8B-B14F-4D97-AF65-F5344CB8AC3E}">
        <p14:creationId xmlns:p14="http://schemas.microsoft.com/office/powerpoint/2010/main" val="2836076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tdata.ru/u4/photoD25A/20309134606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281528" cy="485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187624" y="312204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20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Лаваля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львами-философами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Такое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неформальное название получило это красивое здание из-за задумчивых львиных скульптур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входа.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(Источник фото: Amacumara.ru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5712569" cy="3808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Львы в саду Дружбы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Ещё одна восточная пара львов расположилась в саду Дружбы на Литейном проспекте. Эти скульптуры мифологических стражей порядка были подарены Шанхаем, городом-побратимом, на 300-летие Санкт-Петербурга в 2003 году. В пасти льва и львицы, стоящих в Саду Дружбы, вложены каменные шарики. Интересно, что такие же фигуры установлены в Шанхае около храма Конфуция.</a:t>
            </a:r>
          </a:p>
        </p:txBody>
      </p:sp>
    </p:spTree>
    <p:extLst>
      <p:ext uri="{BB962C8B-B14F-4D97-AF65-F5344CB8AC3E}">
        <p14:creationId xmlns:p14="http://schemas.microsoft.com/office/powerpoint/2010/main" val="264693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4482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Загадочный город 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устья Невы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охраняют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Гривастые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львы.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Нева свои воды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Уносит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залив,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ветер играет 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колечками грив.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мрамор 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бронза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Чугун и гранит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Таинственный город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нами стоит.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словно из сказки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белом коне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Петр выезжает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Навстречу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Неве!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львы стерегут город\львы\iABUDALzT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5946687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На Адмиралтейском проспекте"/>
          <p:cNvSpPr>
            <a:spLocks noChangeAspect="1" noChangeArrowheads="1"/>
          </p:cNvSpPr>
          <p:nvPr/>
        </p:nvSpPr>
        <p:spPr bwMode="auto">
          <a:xfrm>
            <a:off x="1371600" y="457200"/>
            <a:ext cx="7364413" cy="548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 cmpd="tri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dist="258631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11760" y="530120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Адмиралтейском проспекте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82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79" y="188640"/>
            <a:ext cx="50767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Львиными масками город одет - маскароны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Home\Desktop\львы стерегут город\львы\Maskarony-v-arkhitek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3" name="Picture 3" descr="C:\Users\Home\Desktop\львы стерегут город\львы\Maskarony-v-arkhitektur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5220785" cy="2731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7795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16832"/>
            <a:ext cx="5904656" cy="302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91683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ВИДАЛИ, КАК КРАСИВЫ</a:t>
            </a:r>
          </a:p>
          <a:p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ПИТЕРСКИЕ ЛЬВЫ?</a:t>
            </a:r>
          </a:p>
          <a:p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 ПРИЧЕСЫВАЛИ ГРИВЫ</a:t>
            </a:r>
          </a:p>
          <a:p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ГРЕБНИ БЕЛЫЕ НЕВЫ.</a:t>
            </a:r>
          </a:p>
        </p:txBody>
      </p:sp>
    </p:spTree>
    <p:extLst>
      <p:ext uri="{BB962C8B-B14F-4D97-AF65-F5344CB8AC3E}">
        <p14:creationId xmlns:p14="http://schemas.microsoft.com/office/powerpoint/2010/main" val="1603099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Пите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506070" cy="41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касается Петербурга, то с охранной функцией его львы справляются – за 318 лет ни разу неприятель не вошел в город. Львы стерегут город. Маленькие и огромные, чугунные и каменные - они охраняют парки, мосты, скверы и набережные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784926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Как много царственных зверей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Наш город охраняет!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Львы петербургские мосты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Бессонно охраняют.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«С поднятой лапой, как живые»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Стоят два льва сторожевые,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Шар мощной лапой подпирают,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Как будто мячиком играют.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 Борисова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******************************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764704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Лежит гранитный добрый лев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 входа в старый дом.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 ребятишки, осмелев,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Сидят на нём верхом.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Гранитный лев ребятам рад,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Без них скучает он.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 снится льву в который раз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Один и тот же сон…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**********************************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501008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 саду среди густой травы,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Едва взойдёт луна,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Резвятся каменные львы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И львы из чугуна.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Дрожат ночные сторожа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И прячутся в домах…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А дети весело визжа, 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Катаются на львах.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                    М. Борисова.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073028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Сфинксы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Века несчастные прошли,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Но не сомкнули свои веки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На северном краю Земли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Те львы с глазами человека.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На гордых берегах Невы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Они останутся навечно –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Те полулюди-полульвы,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Пленённые бесчеловечно.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Им наводненья не страшны,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Ничто волненья и страданья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И дремлют на брегах Невы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Египта мудрого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создания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                  А. Соколов. </a:t>
            </a:r>
          </a:p>
        </p:txBody>
      </p:sp>
    </p:spTree>
    <p:extLst>
      <p:ext uri="{BB962C8B-B14F-4D97-AF65-F5344CB8AC3E}">
        <p14:creationId xmlns:p14="http://schemas.microsoft.com/office/powerpoint/2010/main" val="212413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816424" cy="61027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283968" y="433758"/>
            <a:ext cx="4392488" cy="558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всего создал Петр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поддается простому перечислению,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самое его значительное творение, которое не только живет уже более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трех веков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и активно развивается, —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конечно, город, который создан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руками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 его чертежам, носит его имя и который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император, фактически, подарил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себе на день рождения. Этот город многие считают одним из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красивейших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34268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Сейчас, спустя более трех веков, по духу и виду город остался совершенно неподражаемым творением первого российского императора, как ни странно, до сих пор развивающимся в соответствии с планами, которые он обозначил. И здания, и события, и памятники (особенно памятники львам), и люди в нем хранят и продолжают традиции, заложенные Петром Великим.</a:t>
            </a:r>
            <a:endParaRPr lang="ru-RU" sz="28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2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201" t="15700" r="19200"/>
          <a:stretch/>
        </p:blipFill>
        <p:spPr>
          <a:xfrm>
            <a:off x="251520" y="188640"/>
            <a:ext cx="4032448" cy="65048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7984" y="764704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Львиный маршрут начнем с начала начал,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есть,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Петроградской стороны, от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домика Петра I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домом, смотря на набережную, стоит бюст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основателя города. Если не знать, то практически невозможно заметить на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левом плече морду льва.</a:t>
            </a:r>
          </a:p>
        </p:txBody>
      </p:sp>
    </p:spTree>
    <p:extLst>
      <p:ext uri="{BB962C8B-B14F-4D97-AF65-F5344CB8AC3E}">
        <p14:creationId xmlns:p14="http://schemas.microsoft.com/office/powerpoint/2010/main" val="10703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и почему лев в таком виде появился на скульптуре? – спросите вы. Все дело в том, что на гербе Швеции – страны, войной с которой в начале XVIII века обязан своим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появлением 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Санкт-Питер-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Бурх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красуются два льва. Расположение этого символа на плече Петра показывает неоспоримую победу над шведами и покорность северного врага. Так и началась история львов в Санкт –Петербурге, как символов царской власти.</a:t>
            </a:r>
            <a:endParaRPr lang="ru-RU" sz="28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1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70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Пёстр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разнообразен мир петербургской скульптуры.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них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кони,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сфинксы, грифоны, тритоны,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сатиры, нимфы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гипокампы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водные кони,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драконы,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львы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Перечислить все скульптурное убранство города, 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невозможно. Большое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различных скульптурных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изображений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львов.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украшают парки и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дворцы, фасады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домов и ростры кораблей…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это не удивительно. Лев - «царь природы».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Величие, царственность Санкт-Петербурга 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подчеркивает множество скульптурных изваяний 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камня и других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26401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7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 – гранитный город,</a:t>
            </a: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Взнесенный славой над Невой,</a:t>
            </a: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небосвод давно распорот – Адмиралтейскою иглой!</a:t>
            </a: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явь, вплелись твои туманы</a:t>
            </a: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Виденья двухсотлетних снов,</a:t>
            </a: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О, самый призрачный и странный</a:t>
            </a: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всех российских городов!</a:t>
            </a: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(Н. Агнивцев</a:t>
            </a:r>
          </a:p>
        </p:txBody>
      </p:sp>
    </p:spTree>
    <p:extLst>
      <p:ext uri="{BB962C8B-B14F-4D97-AF65-F5344CB8AC3E}">
        <p14:creationId xmlns:p14="http://schemas.microsoft.com/office/powerpoint/2010/main" val="28442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львы стерегут город\львы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00941"/>
            <a:ext cx="4665712" cy="311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Home\Desktop\львы стерегут город\львы\EBNEfaVXYAEHbM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681"/>
            <a:ext cx="3600400" cy="4500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499992" y="119675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Фантастические львы с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крыльями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66681"/>
            <a:ext cx="1989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Грифоны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191</TotalTime>
  <Words>928</Words>
  <Application>Microsoft Office PowerPoint</Application>
  <PresentationFormat>Экран (4:3)</PresentationFormat>
  <Paragraphs>122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19</cp:revision>
  <dcterms:created xsi:type="dcterms:W3CDTF">2021-11-08T17:00:35Z</dcterms:created>
  <dcterms:modified xsi:type="dcterms:W3CDTF">2021-11-09T17:47:51Z</dcterms:modified>
</cp:coreProperties>
</file>